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2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13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и\фон для презентации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5800" y="188639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ребёнка – детский сад №57 «Аленушка» города Рубцовска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3448" y="1948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D20000"/>
                </a:solidFill>
              </a:rPr>
              <a:t>«Нравственное становление личности и развитие одаренности у детей дошкольного возраста»</a:t>
            </a:r>
            <a:endParaRPr lang="ru-RU" b="1" i="1" dirty="0">
              <a:solidFill>
                <a:srgbClr val="D2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5297" y="457595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Наталья Владимировна,</a:t>
            </a:r>
          </a:p>
          <a:p>
            <a:pPr algn="r"/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r"/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214608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и\фон для презентации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0"/>
            <a:ext cx="9144000" cy="684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3448" y="1948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solidFill>
                <a:srgbClr val="D2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07449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Одарённый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ребёнок, который отличается от своих сверстников более высоким уровнем умственного развития, обладает феноменальными интеллектуальными или творческими способностями.</a:t>
            </a:r>
            <a:endParaRPr lang="ru-RU" sz="2800" b="1" i="1" dirty="0">
              <a:solidFill>
                <a:srgbClr val="D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5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и\фон для презентации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77"/>
            <a:ext cx="9144000" cy="684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3448" y="1948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solidFill>
                <a:srgbClr val="D2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29531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иды одаренности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отличаются высоким IQ, обладают сильным критическим мышлением и, как правило, преуспевают в каком-то одном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предмете).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(такие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легко усваивают школьный материал, могут обучаться самостоятельно, потому что процесс учёбы приносит им удовольствие. Как правило, они способны пройти программу нескольких классов за один учебный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(частный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 — творческая одарённость, то есть склонность детей к рисованию, танцам, музыке, стихосложению, актёрскому мастерству и другим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искусствам).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(лидерская, коммуникативная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аключается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наличии лидерских качеств, высоком уровне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интуиции, яркой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харизме).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Психомоторная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редполагает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опережающее возраст физическое развитие. Такие дети с ранних лет проявляют интерес к подвижным играм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спорту).</a:t>
            </a:r>
          </a:p>
        </p:txBody>
      </p:sp>
    </p:spTree>
    <p:extLst>
      <p:ext uri="{BB962C8B-B14F-4D97-AF65-F5344CB8AC3E}">
        <p14:creationId xmlns:p14="http://schemas.microsoft.com/office/powerpoint/2010/main" val="102566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и\фон для презентации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0"/>
            <a:ext cx="9144000" cy="684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3448" y="1948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solidFill>
                <a:srgbClr val="D2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80928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образовательные программы в ДОУ</a:t>
            </a:r>
          </a:p>
          <a:p>
            <a:pPr algn="l"/>
            <a:r>
              <a:rPr lang="ru-RU" sz="2800" dirty="0" smtClean="0"/>
              <a:t>- «</a:t>
            </a:r>
            <a:r>
              <a:rPr lang="ru-RU" sz="2800" dirty="0"/>
              <a:t>Каблучок</a:t>
            </a:r>
            <a:r>
              <a:rPr lang="ru-RU" sz="2800" dirty="0" smtClean="0"/>
              <a:t>» (танцевальный кружок)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«</a:t>
            </a:r>
            <a:r>
              <a:rPr lang="ru-RU" sz="2800" dirty="0"/>
              <a:t>Колокольчик» </a:t>
            </a:r>
            <a:r>
              <a:rPr lang="ru-RU" sz="2800" dirty="0" smtClean="0"/>
              <a:t>(вокальный кружок)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«Юный эколог» (кружок экологического воспитания)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«Чудо-тесто» (кружок по </a:t>
            </a:r>
            <a:r>
              <a:rPr lang="ru-RU" sz="2800" dirty="0" err="1" smtClean="0"/>
              <a:t>тестопластике</a:t>
            </a:r>
            <a:r>
              <a:rPr lang="ru-RU" sz="2800" dirty="0" smtClean="0"/>
              <a:t>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«</a:t>
            </a:r>
            <a:r>
              <a:rPr lang="ru-RU" sz="2800" dirty="0"/>
              <a:t>Волшебный лоскуток</a:t>
            </a:r>
            <a:r>
              <a:rPr lang="ru-RU" sz="2800" dirty="0" smtClean="0"/>
              <a:t>» (кружок шитья)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«</a:t>
            </a:r>
            <a:r>
              <a:rPr lang="ru-RU" sz="2800" dirty="0"/>
              <a:t>Юный исследователь</a:t>
            </a:r>
            <a:r>
              <a:rPr lang="ru-RU" sz="2800" dirty="0" smtClean="0"/>
              <a:t>» (кружок экспериментирования)</a:t>
            </a:r>
          </a:p>
          <a:p>
            <a:pPr algn="l"/>
            <a:r>
              <a:rPr lang="ru-RU" sz="2800" dirty="0" smtClean="0"/>
              <a:t> - «</a:t>
            </a:r>
            <a:r>
              <a:rPr lang="ru-RU" sz="2800" dirty="0" err="1"/>
              <a:t>Семицветик</a:t>
            </a:r>
            <a:r>
              <a:rPr lang="ru-RU" sz="2800" dirty="0"/>
              <a:t>» </a:t>
            </a:r>
            <a:r>
              <a:rPr lang="ru-RU" sz="2800" dirty="0" smtClean="0"/>
              <a:t>(кружок  </a:t>
            </a:r>
            <a:r>
              <a:rPr lang="ru-RU" sz="2800" dirty="0" err="1" smtClean="0"/>
              <a:t>изодеятельности</a:t>
            </a:r>
            <a:r>
              <a:rPr lang="ru-RU" sz="2800" dirty="0" smtClean="0"/>
              <a:t>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«</a:t>
            </a:r>
            <a:r>
              <a:rPr lang="ru-RU" sz="2800" dirty="0"/>
              <a:t>Веснушки» </a:t>
            </a:r>
            <a:r>
              <a:rPr lang="ru-RU" sz="2800" dirty="0" smtClean="0"/>
              <a:t>(кружок ритмической гимнастики)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 «Развивай-ка» (кружок развития психических процессов)</a:t>
            </a:r>
            <a:br>
              <a:rPr lang="ru-RU" sz="2800" dirty="0" smtClean="0"/>
            </a:br>
            <a:r>
              <a:rPr lang="ru-RU" sz="2800" dirty="0" smtClean="0"/>
              <a:t> - </a:t>
            </a:r>
            <a:r>
              <a:rPr lang="ru-RU" sz="2800" dirty="0"/>
              <a:t>«Бубенчик» </a:t>
            </a:r>
            <a:r>
              <a:rPr lang="ru-RU" sz="2800" dirty="0" smtClean="0"/>
              <a:t>(фольклорный кружок)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D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7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и\фон для презентации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0"/>
            <a:ext cx="9144000" cy="684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3448" y="1948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solidFill>
                <a:srgbClr val="D2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55848" y="1340768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одаренных детей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совершенству.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неуязвимости.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Нереалистические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Сверхчувствительность.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внимании взрослых.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Нетерпимость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D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66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и\фон для презентации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0"/>
            <a:ext cx="9144000" cy="684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3448" y="1948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solidFill>
                <a:srgbClr val="D2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55848" y="1340768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Дошкольная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– это первое детское сообщество, в котором складываются и развиваются общение и разнообразные виды детской деятельности, происходит овладение новой социальной ролью – члена детской группы, формируются отношения со сверстниками. В это время активно формируется самосознание, потребность в общении со взрослыми и сверстниками, способность к сопереживанию,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социальные эмоции и чувства.</a:t>
            </a:r>
          </a:p>
        </p:txBody>
      </p:sp>
    </p:spTree>
    <p:extLst>
      <p:ext uri="{BB962C8B-B14F-4D97-AF65-F5344CB8AC3E}">
        <p14:creationId xmlns:p14="http://schemas.microsoft.com/office/powerpoint/2010/main" val="178829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389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Кванториум</cp:lastModifiedBy>
  <cp:revision>18</cp:revision>
  <dcterms:created xsi:type="dcterms:W3CDTF">2024-11-27T04:04:53Z</dcterms:created>
  <dcterms:modified xsi:type="dcterms:W3CDTF">2024-11-29T02:40:19Z</dcterms:modified>
</cp:coreProperties>
</file>